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41FEE-E30C-411B-8313-BBE5B9BB199E}" v="7" dt="2023-02-27T12:20:25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88" d="100"/>
          <a:sy n="88" d="100"/>
        </p:scale>
        <p:origin x="69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0CF35-90AB-F0F8-A835-21909B858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66A18-A952-26D6-D7A8-BAF1AC7A5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0C2BE-7224-ED53-0225-64437C668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A90D9-8B92-D3D7-C32A-C56CB534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16008-CCD9-3568-2C71-C6CEF3BF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60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F5622-E053-7F59-051B-BF242C963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F4F9C-1711-DE21-C58F-82E537F9A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D2C87-C3FF-C857-A20C-1F8CE5A8B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6251D-616E-8340-84F0-DBB562D88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30E50-1BB5-938D-C80D-FF1A7D869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46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7A287-0150-34C1-AF9E-2152C00750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768CC-BF82-4618-0A16-8AF7724E7D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3C500-8343-E8AD-535F-0E0F135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9B5F7-E198-EE6D-4BE3-5A036257C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57E6A3-8912-65D5-E751-3D2447634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1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2399-1A5A-5FAB-6D70-889411B0B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6A435-D1C5-E0D9-A2FA-D76FF89F2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5D21C-6340-496F-A5B9-89AF4E7C8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43B52-993B-30CA-FD59-00665B689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C254F-14AB-03A4-5B26-0F9A291C9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298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B5FE3-84EC-EC52-6F32-DEC20933E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3610D-5605-AE7D-20BA-FAA1A0E9E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CADD2-5A3E-6E3D-D43B-3D7D702D5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401DCE-EE6D-6E23-F8CA-E5D93F6D3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0B0990-1BC8-B83B-7DA9-C7E129D31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37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D85B-4C4A-8E13-FCEB-CAB80F375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CF8DE-7D8E-58F9-EC40-74AB9FB832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5D84C-5B47-B4CB-8C46-B76EB0FFB4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D212C4-07DF-D740-EF57-3D4EF5A7A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AF0E9-7E36-2832-4491-2D4CB4FB5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0264AA-01C4-C923-A22B-6A271C386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041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01C6C-951A-91E3-F604-259749B60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38AA-1AEA-57FB-AABE-8FC8E8C7D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C6398A-7E8B-BFF3-64AD-44C96C677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E87C52-E392-E015-9663-9BAE66A947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D9275-E6AD-D15A-2348-E0CE4CF926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90EE7-27B4-4491-CED9-AA73761DC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3A5145-2BC3-5CFA-04EC-2510B06B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4489E7-DE7C-000E-AFF0-35D9925F8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666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7B3AD-B51C-F46D-2C76-4FF6C991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0345A7-9458-32CC-122E-397FAAD21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992E44-7081-91D8-AD25-47D1C6DAB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3202B4-68AC-9850-92EA-B0F500695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00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109EE3-4920-D4FE-9AA6-2992DA223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3C9319-AB8F-53ED-AD58-071ADCB3A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259DE-3274-A866-4C72-1B0A10B2B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33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5C24-B35D-0D04-51D3-728183EA8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4E45E-FCF5-4152-7AC6-10AD834A9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4949D0-7B64-EA14-F24C-41E16F1B0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E264B-F966-E65E-02E0-B90B4845D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9A12F-BA26-6863-A454-AEAAB2C6C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5FC021-1AE9-18D1-7B29-1DA506EF2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954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014B7-D145-6C48-7AA2-41F41102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6CF20F-4549-1A3A-AE39-8CA6187052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EF2CA6-C802-AB0C-7A75-1D35DC5674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EE67-E52D-1341-8C79-DE0BE3D6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D3A95-4979-5146-13ED-6A9DABB57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7D9A5-19B5-61CC-03F0-2D20D65DF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33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976F97-BBEF-7976-1DDF-4F1E1C9ED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6D9353-BD00-5E77-7CD0-D6C1B5323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33B6E-A10D-725A-9768-77E52933C2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0D4D7-F5C7-4A05-995D-742D5FCAAA2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4743C-C694-A0BC-A71E-960D80D0C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9CF7D-13A3-FF25-D859-9E667D026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49386-C643-4897-96B3-5B4AFF0537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77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>
            <a:extLst>
              <a:ext uri="{FF2B5EF4-FFF2-40B4-BE49-F238E27FC236}">
                <a16:creationId xmlns:a16="http://schemas.microsoft.com/office/drawing/2014/main" id="{7550D336-919D-7EBA-E796-FF703706223E}"/>
              </a:ext>
            </a:extLst>
          </p:cNvPr>
          <p:cNvSpPr/>
          <p:nvPr/>
        </p:nvSpPr>
        <p:spPr>
          <a:xfrm>
            <a:off x="1096971" y="353541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5FE52D-134D-290A-6C75-A71AD936E65B}"/>
              </a:ext>
            </a:extLst>
          </p:cNvPr>
          <p:cNvSpPr txBox="1"/>
          <p:nvPr/>
        </p:nvSpPr>
        <p:spPr>
          <a:xfrm>
            <a:off x="1504888" y="875002"/>
            <a:ext cx="17636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Has site been de-energised </a:t>
            </a:r>
          </a:p>
          <a:p>
            <a:r>
              <a:rPr lang="en-GB" sz="1100" dirty="0"/>
              <a:t>more than 6 months?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9254A9E7-AE99-1DBB-B3CE-1648691030B5}"/>
              </a:ext>
            </a:extLst>
          </p:cNvPr>
          <p:cNvSpPr/>
          <p:nvPr/>
        </p:nvSpPr>
        <p:spPr>
          <a:xfrm>
            <a:off x="4309460" y="353540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884AC135-22DA-FED1-9D86-BA3EA9D3D3B8}"/>
              </a:ext>
            </a:extLst>
          </p:cNvPr>
          <p:cNvSpPr/>
          <p:nvPr/>
        </p:nvSpPr>
        <p:spPr>
          <a:xfrm>
            <a:off x="7872728" y="1771161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2B6B33-66A3-3AB4-994F-DD2559465A1E}"/>
              </a:ext>
            </a:extLst>
          </p:cNvPr>
          <p:cNvSpPr txBox="1"/>
          <p:nvPr/>
        </p:nvSpPr>
        <p:spPr>
          <a:xfrm>
            <a:off x="4801108" y="915965"/>
            <a:ext cx="14269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Does Company wish </a:t>
            </a:r>
          </a:p>
          <a:p>
            <a:r>
              <a:rPr lang="en-GB" sz="1100" dirty="0"/>
              <a:t>to write to customer?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D73395-A1BD-406E-0133-86F0B30ADA9F}"/>
              </a:ext>
            </a:extLst>
          </p:cNvPr>
          <p:cNvSpPr txBox="1"/>
          <p:nvPr/>
        </p:nvSpPr>
        <p:spPr>
          <a:xfrm>
            <a:off x="8046983" y="959641"/>
            <a:ext cx="18357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Company writes to customer</a:t>
            </a:r>
          </a:p>
          <a:p>
            <a:r>
              <a:rPr lang="en-GB" sz="1100" dirty="0"/>
              <a:t>regarding reducing capacity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2A2059-53AA-E540-B808-C0F34FA8369A}"/>
              </a:ext>
            </a:extLst>
          </p:cNvPr>
          <p:cNvSpPr txBox="1"/>
          <p:nvPr/>
        </p:nvSpPr>
        <p:spPr>
          <a:xfrm>
            <a:off x="8273005" y="2323224"/>
            <a:ext cx="1544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Does customer respond</a:t>
            </a:r>
          </a:p>
          <a:p>
            <a:r>
              <a:rPr lang="en-GB" sz="1100" dirty="0"/>
              <a:t>within 30 days?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392DDA-3D43-BB40-EF3D-5A94C8B61F0A}"/>
              </a:ext>
            </a:extLst>
          </p:cNvPr>
          <p:cNvSpPr/>
          <p:nvPr/>
        </p:nvSpPr>
        <p:spPr>
          <a:xfrm>
            <a:off x="7872728" y="799291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5FBCE9DA-2DF4-C454-B759-54F03A5CBBE2}"/>
              </a:ext>
            </a:extLst>
          </p:cNvPr>
          <p:cNvSpPr/>
          <p:nvPr/>
        </p:nvSpPr>
        <p:spPr>
          <a:xfrm>
            <a:off x="7872728" y="3429000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90033-D36D-C8D2-89ED-F96C0670ED7D}"/>
              </a:ext>
            </a:extLst>
          </p:cNvPr>
          <p:cNvSpPr txBox="1"/>
          <p:nvPr/>
        </p:nvSpPr>
        <p:spPr>
          <a:xfrm>
            <a:off x="8348883" y="3791157"/>
            <a:ext cx="17724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Does customer wish to retain capacity and Company accepts this?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768908-035F-280B-8EBB-02DA5399E09E}"/>
              </a:ext>
            </a:extLst>
          </p:cNvPr>
          <p:cNvSpPr/>
          <p:nvPr/>
        </p:nvSpPr>
        <p:spPr>
          <a:xfrm>
            <a:off x="4655021" y="3800890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091C16-3FDD-73F8-5C39-C9FA289EF71F}"/>
              </a:ext>
            </a:extLst>
          </p:cNvPr>
          <p:cNvSpPr txBox="1"/>
          <p:nvPr/>
        </p:nvSpPr>
        <p:spPr>
          <a:xfrm>
            <a:off x="4792684" y="3908609"/>
            <a:ext cx="19511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Company sets capacity to zero </a:t>
            </a:r>
          </a:p>
          <a:p>
            <a:r>
              <a:rPr lang="en-GB" sz="1100" dirty="0"/>
              <a:t>and notifies customer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B6BD22-BCB5-068F-AAEA-D2CEDEA30510}"/>
              </a:ext>
            </a:extLst>
          </p:cNvPr>
          <p:cNvSpPr/>
          <p:nvPr/>
        </p:nvSpPr>
        <p:spPr>
          <a:xfrm>
            <a:off x="1585592" y="3126920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4F9997-B815-DDA1-519E-5AEE539DFF93}"/>
              </a:ext>
            </a:extLst>
          </p:cNvPr>
          <p:cNvSpPr txBox="1"/>
          <p:nvPr/>
        </p:nvSpPr>
        <p:spPr>
          <a:xfrm>
            <a:off x="1908982" y="3336987"/>
            <a:ext cx="923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Process ends</a:t>
            </a:r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0341A3FD-3A04-2537-3DD8-C77CC1026291}"/>
              </a:ext>
            </a:extLst>
          </p:cNvPr>
          <p:cNvSpPr/>
          <p:nvPr/>
        </p:nvSpPr>
        <p:spPr>
          <a:xfrm>
            <a:off x="7872728" y="5178858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8FD2F0-9A50-20FB-2658-4FCC3BD00697}"/>
              </a:ext>
            </a:extLst>
          </p:cNvPr>
          <p:cNvSpPr txBox="1"/>
          <p:nvPr/>
        </p:nvSpPr>
        <p:spPr>
          <a:xfrm>
            <a:off x="8394430" y="5592598"/>
            <a:ext cx="17724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Does customer have a supplier and accepts charges?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0D7D9F-E962-764C-5AE6-61149073E87B}"/>
              </a:ext>
            </a:extLst>
          </p:cNvPr>
          <p:cNvSpPr txBox="1"/>
          <p:nvPr/>
        </p:nvSpPr>
        <p:spPr>
          <a:xfrm>
            <a:off x="2025073" y="5784958"/>
            <a:ext cx="1675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Company notifies supplier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05E179C-9F6E-7848-40C5-86191F525FFF}"/>
              </a:ext>
            </a:extLst>
          </p:cNvPr>
          <p:cNvCxnSpPr>
            <a:stCxn id="4" idx="3"/>
            <a:endCxn id="6" idx="1"/>
          </p:cNvCxnSpPr>
          <p:nvPr/>
        </p:nvCxnSpPr>
        <p:spPr>
          <a:xfrm flipV="1">
            <a:off x="3507261" y="1090447"/>
            <a:ext cx="80219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9B23F56-6434-871B-3366-7447DE3CCDC3}"/>
              </a:ext>
            </a:extLst>
          </p:cNvPr>
          <p:cNvCxnSpPr>
            <a:stCxn id="6" idx="3"/>
            <a:endCxn id="12" idx="1"/>
          </p:cNvCxnSpPr>
          <p:nvPr/>
        </p:nvCxnSpPr>
        <p:spPr>
          <a:xfrm>
            <a:off x="6719750" y="1090447"/>
            <a:ext cx="1152978" cy="40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9C27D16-C4B6-5F05-A59F-2D67B8C5CEA4}"/>
              </a:ext>
            </a:extLst>
          </p:cNvPr>
          <p:cNvCxnSpPr>
            <a:stCxn id="12" idx="2"/>
            <a:endCxn id="7" idx="0"/>
          </p:cNvCxnSpPr>
          <p:nvPr/>
        </p:nvCxnSpPr>
        <p:spPr>
          <a:xfrm>
            <a:off x="9077873" y="1463528"/>
            <a:ext cx="0" cy="3076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A1BD63C-1F78-EB20-E970-39702F1A469E}"/>
              </a:ext>
            </a:extLst>
          </p:cNvPr>
          <p:cNvCxnSpPr>
            <a:stCxn id="7" idx="2"/>
            <a:endCxn id="13" idx="0"/>
          </p:cNvCxnSpPr>
          <p:nvPr/>
        </p:nvCxnSpPr>
        <p:spPr>
          <a:xfrm>
            <a:off x="9077873" y="3244974"/>
            <a:ext cx="0" cy="184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C99A646-1978-A6E7-9088-7FD1E90F4CDD}"/>
              </a:ext>
            </a:extLst>
          </p:cNvPr>
          <p:cNvCxnSpPr>
            <a:stCxn id="13" idx="2"/>
            <a:endCxn id="20" idx="0"/>
          </p:cNvCxnSpPr>
          <p:nvPr/>
        </p:nvCxnSpPr>
        <p:spPr>
          <a:xfrm>
            <a:off x="9077873" y="4902813"/>
            <a:ext cx="0" cy="276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23124BC-4B23-FD86-22CE-CEE44416AD00}"/>
              </a:ext>
            </a:extLst>
          </p:cNvPr>
          <p:cNvSpPr/>
          <p:nvPr/>
        </p:nvSpPr>
        <p:spPr>
          <a:xfrm>
            <a:off x="1595516" y="5574692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F2157407-BD50-B0EE-8AEC-27E49C437455}"/>
              </a:ext>
            </a:extLst>
          </p:cNvPr>
          <p:cNvCxnSpPr>
            <a:stCxn id="20" idx="2"/>
            <a:endCxn id="35" idx="2"/>
          </p:cNvCxnSpPr>
          <p:nvPr/>
        </p:nvCxnSpPr>
        <p:spPr>
          <a:xfrm rot="5400000" flipH="1">
            <a:off x="5732396" y="3307194"/>
            <a:ext cx="413742" cy="6277212"/>
          </a:xfrm>
          <a:prstGeom prst="bentConnector3">
            <a:avLst>
              <a:gd name="adj1" fmla="val -1672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A07E52F5-4D6D-F768-F482-3F0F8262EFCD}"/>
              </a:ext>
            </a:extLst>
          </p:cNvPr>
          <p:cNvCxnSpPr>
            <a:stCxn id="20" idx="1"/>
            <a:endCxn id="16" idx="2"/>
          </p:cNvCxnSpPr>
          <p:nvPr/>
        </p:nvCxnSpPr>
        <p:spPr>
          <a:xfrm rot="10800000">
            <a:off x="5860166" y="4465127"/>
            <a:ext cx="2012562" cy="14506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B65D64B-C884-2889-D35B-FEA5E995F21B}"/>
              </a:ext>
            </a:extLst>
          </p:cNvPr>
          <p:cNvCxnSpPr>
            <a:stCxn id="35" idx="0"/>
          </p:cNvCxnSpPr>
          <p:nvPr/>
        </p:nvCxnSpPr>
        <p:spPr>
          <a:xfrm flipV="1">
            <a:off x="2800661" y="3791157"/>
            <a:ext cx="0" cy="1783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509AF84F-05CF-6819-680F-2FA350E823AB}"/>
              </a:ext>
            </a:extLst>
          </p:cNvPr>
          <p:cNvCxnSpPr>
            <a:stCxn id="4" idx="2"/>
            <a:endCxn id="4" idx="1"/>
          </p:cNvCxnSpPr>
          <p:nvPr/>
        </p:nvCxnSpPr>
        <p:spPr>
          <a:xfrm rot="5400000" flipH="1">
            <a:off x="1331091" y="856329"/>
            <a:ext cx="736906" cy="1205145"/>
          </a:xfrm>
          <a:prstGeom prst="bentConnector4">
            <a:avLst>
              <a:gd name="adj1" fmla="val -31022"/>
              <a:gd name="adj2" fmla="val 11896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3988E695-B57F-167F-CEAB-C530E5B26B98}"/>
              </a:ext>
            </a:extLst>
          </p:cNvPr>
          <p:cNvCxnSpPr>
            <a:stCxn id="6" idx="2"/>
            <a:endCxn id="18" idx="0"/>
          </p:cNvCxnSpPr>
          <p:nvPr/>
        </p:nvCxnSpPr>
        <p:spPr>
          <a:xfrm rot="5400000">
            <a:off x="3502888" y="1115202"/>
            <a:ext cx="1299567" cy="27238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7D6C083-6CE5-F157-356A-33383C15EFC0}"/>
              </a:ext>
            </a:extLst>
          </p:cNvPr>
          <p:cNvCxnSpPr>
            <a:stCxn id="7" idx="1"/>
            <a:endCxn id="16" idx="0"/>
          </p:cNvCxnSpPr>
          <p:nvPr/>
        </p:nvCxnSpPr>
        <p:spPr>
          <a:xfrm rot="10800000" flipV="1">
            <a:off x="5860166" y="2508068"/>
            <a:ext cx="2012562" cy="129282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1FB9910-7AD6-B82A-42BD-BF834FB836AA}"/>
              </a:ext>
            </a:extLst>
          </p:cNvPr>
          <p:cNvCxnSpPr>
            <a:stCxn id="13" idx="1"/>
            <a:endCxn id="16" idx="3"/>
          </p:cNvCxnSpPr>
          <p:nvPr/>
        </p:nvCxnSpPr>
        <p:spPr>
          <a:xfrm flipH="1" flipV="1">
            <a:off x="7065311" y="4133009"/>
            <a:ext cx="807417" cy="32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6AD22807-EC4A-3FF0-F893-CD500D257CE4}"/>
              </a:ext>
            </a:extLst>
          </p:cNvPr>
          <p:cNvSpPr txBox="1"/>
          <p:nvPr/>
        </p:nvSpPr>
        <p:spPr>
          <a:xfrm>
            <a:off x="3410523" y="71342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55EC375-C35C-0D8C-2E0F-6477C0981189}"/>
              </a:ext>
            </a:extLst>
          </p:cNvPr>
          <p:cNvSpPr txBox="1"/>
          <p:nvPr/>
        </p:nvSpPr>
        <p:spPr>
          <a:xfrm>
            <a:off x="6610090" y="6936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ED53E1-0A14-7CAB-D6ED-0D952B31A1F8}"/>
              </a:ext>
            </a:extLst>
          </p:cNvPr>
          <p:cNvSpPr txBox="1"/>
          <p:nvPr/>
        </p:nvSpPr>
        <p:spPr>
          <a:xfrm>
            <a:off x="9132240" y="310631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B49413A-8970-F28D-60A8-FB34959820CC}"/>
              </a:ext>
            </a:extLst>
          </p:cNvPr>
          <p:cNvSpPr txBox="1"/>
          <p:nvPr/>
        </p:nvSpPr>
        <p:spPr>
          <a:xfrm>
            <a:off x="9235132" y="475985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C313767-40A4-88B2-65F7-C6EEC5F2EC5C}"/>
              </a:ext>
            </a:extLst>
          </p:cNvPr>
          <p:cNvSpPr txBox="1"/>
          <p:nvPr/>
        </p:nvSpPr>
        <p:spPr>
          <a:xfrm>
            <a:off x="9177086" y="648733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77C5B0-01B6-E480-F8B5-13D909E9CA46}"/>
              </a:ext>
            </a:extLst>
          </p:cNvPr>
          <p:cNvSpPr txBox="1"/>
          <p:nvPr/>
        </p:nvSpPr>
        <p:spPr>
          <a:xfrm>
            <a:off x="5217729" y="174334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8089AC2-AD1B-E065-D5B1-F341E46140BA}"/>
              </a:ext>
            </a:extLst>
          </p:cNvPr>
          <p:cNvSpPr txBox="1"/>
          <p:nvPr/>
        </p:nvSpPr>
        <p:spPr>
          <a:xfrm>
            <a:off x="7575852" y="212208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F1328AE-9024-1758-3790-92E44A694093}"/>
              </a:ext>
            </a:extLst>
          </p:cNvPr>
          <p:cNvSpPr txBox="1"/>
          <p:nvPr/>
        </p:nvSpPr>
        <p:spPr>
          <a:xfrm>
            <a:off x="7627552" y="3777806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BFFC855-6520-F330-F151-D1901559161E}"/>
              </a:ext>
            </a:extLst>
          </p:cNvPr>
          <p:cNvSpPr txBox="1"/>
          <p:nvPr/>
        </p:nvSpPr>
        <p:spPr>
          <a:xfrm>
            <a:off x="7634072" y="549588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E8260FBD-9F51-361D-2A47-5B96C4B3F723}"/>
              </a:ext>
            </a:extLst>
          </p:cNvPr>
          <p:cNvCxnSpPr>
            <a:stCxn id="16" idx="1"/>
            <a:endCxn id="35" idx="3"/>
          </p:cNvCxnSpPr>
          <p:nvPr/>
        </p:nvCxnSpPr>
        <p:spPr>
          <a:xfrm rot="10800000" flipV="1">
            <a:off x="4005807" y="4133009"/>
            <a:ext cx="649215" cy="177380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2CEE840-72D3-2DCC-548E-80EBBFC39C57}"/>
              </a:ext>
            </a:extLst>
          </p:cNvPr>
          <p:cNvSpPr/>
          <p:nvPr/>
        </p:nvSpPr>
        <p:spPr>
          <a:xfrm>
            <a:off x="131209" y="118741"/>
            <a:ext cx="904938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8ABE91-1053-CBFE-0221-E2BB717F8D8B}"/>
              </a:ext>
            </a:extLst>
          </p:cNvPr>
          <p:cNvSpPr txBox="1"/>
          <p:nvPr/>
        </p:nvSpPr>
        <p:spPr>
          <a:xfrm>
            <a:off x="167503" y="320055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Start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5DB3CC53-4228-600C-60C4-6740ED871F79}"/>
              </a:ext>
            </a:extLst>
          </p:cNvPr>
          <p:cNvCxnSpPr>
            <a:endCxn id="4" idx="0"/>
          </p:cNvCxnSpPr>
          <p:nvPr/>
        </p:nvCxnSpPr>
        <p:spPr>
          <a:xfrm>
            <a:off x="1036147" y="276837"/>
            <a:ext cx="1265969" cy="767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50B167-5BAA-1A97-5439-7AA48A591E1E}"/>
              </a:ext>
            </a:extLst>
          </p:cNvPr>
          <p:cNvSpPr txBox="1"/>
          <p:nvPr/>
        </p:nvSpPr>
        <p:spPr>
          <a:xfrm>
            <a:off x="1889019" y="166828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187027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>
            <a:extLst>
              <a:ext uri="{FF2B5EF4-FFF2-40B4-BE49-F238E27FC236}">
                <a16:creationId xmlns:a16="http://schemas.microsoft.com/office/drawing/2014/main" id="{7550D336-919D-7EBA-E796-FF703706223E}"/>
              </a:ext>
            </a:extLst>
          </p:cNvPr>
          <p:cNvSpPr/>
          <p:nvPr/>
        </p:nvSpPr>
        <p:spPr>
          <a:xfrm>
            <a:off x="1096971" y="353541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5FE52D-134D-290A-6C75-A71AD936E65B}"/>
              </a:ext>
            </a:extLst>
          </p:cNvPr>
          <p:cNvSpPr txBox="1"/>
          <p:nvPr/>
        </p:nvSpPr>
        <p:spPr>
          <a:xfrm>
            <a:off x="1504888" y="875002"/>
            <a:ext cx="17636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Has site been de-energised </a:t>
            </a:r>
          </a:p>
          <a:p>
            <a:r>
              <a:rPr lang="en-GB" sz="1100" dirty="0"/>
              <a:t>more than 12 months?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9254A9E7-AE99-1DBB-B3CE-1648691030B5}"/>
              </a:ext>
            </a:extLst>
          </p:cNvPr>
          <p:cNvSpPr/>
          <p:nvPr/>
        </p:nvSpPr>
        <p:spPr>
          <a:xfrm>
            <a:off x="4309460" y="353540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884AC135-22DA-FED1-9D86-BA3EA9D3D3B8}"/>
              </a:ext>
            </a:extLst>
          </p:cNvPr>
          <p:cNvSpPr/>
          <p:nvPr/>
        </p:nvSpPr>
        <p:spPr>
          <a:xfrm>
            <a:off x="7872728" y="1771161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2B6B33-66A3-3AB4-994F-DD2559465A1E}"/>
              </a:ext>
            </a:extLst>
          </p:cNvPr>
          <p:cNvSpPr txBox="1"/>
          <p:nvPr/>
        </p:nvSpPr>
        <p:spPr>
          <a:xfrm>
            <a:off x="4801108" y="915965"/>
            <a:ext cx="14269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Does Company wish </a:t>
            </a:r>
          </a:p>
          <a:p>
            <a:r>
              <a:rPr lang="en-GB" sz="1100" dirty="0"/>
              <a:t>to write to customer?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D73395-A1BD-406E-0133-86F0B30ADA9F}"/>
              </a:ext>
            </a:extLst>
          </p:cNvPr>
          <p:cNvSpPr txBox="1"/>
          <p:nvPr/>
        </p:nvSpPr>
        <p:spPr>
          <a:xfrm>
            <a:off x="8046983" y="959641"/>
            <a:ext cx="20104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Company writes to customer </a:t>
            </a:r>
          </a:p>
          <a:p>
            <a:r>
              <a:rPr lang="en-GB" sz="1100" dirty="0"/>
              <a:t>regarding right of disconnection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2A2059-53AA-E540-B808-C0F34FA8369A}"/>
              </a:ext>
            </a:extLst>
          </p:cNvPr>
          <p:cNvSpPr txBox="1"/>
          <p:nvPr/>
        </p:nvSpPr>
        <p:spPr>
          <a:xfrm>
            <a:off x="8273005" y="2323224"/>
            <a:ext cx="1544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Does customer respond</a:t>
            </a:r>
          </a:p>
          <a:p>
            <a:r>
              <a:rPr lang="en-GB" sz="1100" dirty="0"/>
              <a:t>within 30 days?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392DDA-3D43-BB40-EF3D-5A94C8B61F0A}"/>
              </a:ext>
            </a:extLst>
          </p:cNvPr>
          <p:cNvSpPr/>
          <p:nvPr/>
        </p:nvSpPr>
        <p:spPr>
          <a:xfrm>
            <a:off x="7872728" y="799291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5FBCE9DA-2DF4-C454-B759-54F03A5CBBE2}"/>
              </a:ext>
            </a:extLst>
          </p:cNvPr>
          <p:cNvSpPr/>
          <p:nvPr/>
        </p:nvSpPr>
        <p:spPr>
          <a:xfrm>
            <a:off x="7872728" y="3429000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90033-D36D-C8D2-89ED-F96C0670ED7D}"/>
              </a:ext>
            </a:extLst>
          </p:cNvPr>
          <p:cNvSpPr txBox="1"/>
          <p:nvPr/>
        </p:nvSpPr>
        <p:spPr>
          <a:xfrm>
            <a:off x="8394431" y="3935073"/>
            <a:ext cx="17724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Does customer wish to retain connection?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768908-035F-280B-8EBB-02DA5399E09E}"/>
              </a:ext>
            </a:extLst>
          </p:cNvPr>
          <p:cNvSpPr/>
          <p:nvPr/>
        </p:nvSpPr>
        <p:spPr>
          <a:xfrm>
            <a:off x="4655021" y="3800890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091C16-3FDD-73F8-5C39-C9FA289EF71F}"/>
              </a:ext>
            </a:extLst>
          </p:cNvPr>
          <p:cNvSpPr txBox="1"/>
          <p:nvPr/>
        </p:nvSpPr>
        <p:spPr>
          <a:xfrm>
            <a:off x="4801108" y="4002203"/>
            <a:ext cx="23823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/>
              <a:t>Company gives </a:t>
            </a:r>
            <a:r>
              <a:rPr lang="en-GB" sz="1100" dirty="0"/>
              <a:t>notice and disconnects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B6BD22-BCB5-068F-AAEA-D2CEDEA30510}"/>
              </a:ext>
            </a:extLst>
          </p:cNvPr>
          <p:cNvSpPr/>
          <p:nvPr/>
        </p:nvSpPr>
        <p:spPr>
          <a:xfrm>
            <a:off x="1585592" y="3126920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4F9997-B815-DDA1-519E-5AEE539DFF93}"/>
              </a:ext>
            </a:extLst>
          </p:cNvPr>
          <p:cNvSpPr txBox="1"/>
          <p:nvPr/>
        </p:nvSpPr>
        <p:spPr>
          <a:xfrm>
            <a:off x="1908982" y="3317450"/>
            <a:ext cx="923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Process ends</a:t>
            </a:r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0341A3FD-3A04-2537-3DD8-C77CC1026291}"/>
              </a:ext>
            </a:extLst>
          </p:cNvPr>
          <p:cNvSpPr/>
          <p:nvPr/>
        </p:nvSpPr>
        <p:spPr>
          <a:xfrm>
            <a:off x="7872728" y="5178858"/>
            <a:ext cx="2410290" cy="14738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8FD2F0-9A50-20FB-2658-4FCC3BD00697}"/>
              </a:ext>
            </a:extLst>
          </p:cNvPr>
          <p:cNvSpPr txBox="1"/>
          <p:nvPr/>
        </p:nvSpPr>
        <p:spPr>
          <a:xfrm>
            <a:off x="8348883" y="5583778"/>
            <a:ext cx="17724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Does Company accept customers reasons to retain?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0D7D9F-E962-764C-5AE6-61149073E87B}"/>
              </a:ext>
            </a:extLst>
          </p:cNvPr>
          <p:cNvSpPr txBox="1"/>
          <p:nvPr/>
        </p:nvSpPr>
        <p:spPr>
          <a:xfrm>
            <a:off x="2025073" y="5784958"/>
            <a:ext cx="1675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Company notifies supplier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05E179C-9F6E-7848-40C5-86191F525FFF}"/>
              </a:ext>
            </a:extLst>
          </p:cNvPr>
          <p:cNvCxnSpPr>
            <a:stCxn id="4" idx="3"/>
            <a:endCxn id="6" idx="1"/>
          </p:cNvCxnSpPr>
          <p:nvPr/>
        </p:nvCxnSpPr>
        <p:spPr>
          <a:xfrm flipV="1">
            <a:off x="3507261" y="1090447"/>
            <a:ext cx="80219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9B23F56-6434-871B-3366-7447DE3CCDC3}"/>
              </a:ext>
            </a:extLst>
          </p:cNvPr>
          <p:cNvCxnSpPr>
            <a:stCxn id="6" idx="3"/>
            <a:endCxn id="12" idx="1"/>
          </p:cNvCxnSpPr>
          <p:nvPr/>
        </p:nvCxnSpPr>
        <p:spPr>
          <a:xfrm>
            <a:off x="6719750" y="1090447"/>
            <a:ext cx="1152978" cy="40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9C27D16-C4B6-5F05-A59F-2D67B8C5CEA4}"/>
              </a:ext>
            </a:extLst>
          </p:cNvPr>
          <p:cNvCxnSpPr>
            <a:stCxn id="12" idx="2"/>
            <a:endCxn id="7" idx="0"/>
          </p:cNvCxnSpPr>
          <p:nvPr/>
        </p:nvCxnSpPr>
        <p:spPr>
          <a:xfrm>
            <a:off x="9077873" y="1463528"/>
            <a:ext cx="0" cy="3076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A1BD63C-1F78-EB20-E970-39702F1A469E}"/>
              </a:ext>
            </a:extLst>
          </p:cNvPr>
          <p:cNvCxnSpPr>
            <a:stCxn id="7" idx="2"/>
            <a:endCxn id="13" idx="0"/>
          </p:cNvCxnSpPr>
          <p:nvPr/>
        </p:nvCxnSpPr>
        <p:spPr>
          <a:xfrm>
            <a:off x="9077873" y="3244974"/>
            <a:ext cx="0" cy="184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C99A646-1978-A6E7-9088-7FD1E90F4CDD}"/>
              </a:ext>
            </a:extLst>
          </p:cNvPr>
          <p:cNvCxnSpPr>
            <a:stCxn id="13" idx="2"/>
            <a:endCxn id="20" idx="0"/>
          </p:cNvCxnSpPr>
          <p:nvPr/>
        </p:nvCxnSpPr>
        <p:spPr>
          <a:xfrm>
            <a:off x="9077873" y="4902813"/>
            <a:ext cx="0" cy="276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23124BC-4B23-FD86-22CE-CEE44416AD00}"/>
              </a:ext>
            </a:extLst>
          </p:cNvPr>
          <p:cNvSpPr/>
          <p:nvPr/>
        </p:nvSpPr>
        <p:spPr>
          <a:xfrm>
            <a:off x="1595516" y="5574692"/>
            <a:ext cx="2410290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F2157407-BD50-B0EE-8AEC-27E49C437455}"/>
              </a:ext>
            </a:extLst>
          </p:cNvPr>
          <p:cNvCxnSpPr>
            <a:stCxn id="20" idx="2"/>
            <a:endCxn id="35" idx="2"/>
          </p:cNvCxnSpPr>
          <p:nvPr/>
        </p:nvCxnSpPr>
        <p:spPr>
          <a:xfrm rot="5400000" flipH="1">
            <a:off x="5732396" y="3307194"/>
            <a:ext cx="413742" cy="6277212"/>
          </a:xfrm>
          <a:prstGeom prst="bentConnector3">
            <a:avLst>
              <a:gd name="adj1" fmla="val -1672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A07E52F5-4D6D-F768-F482-3F0F8262EFCD}"/>
              </a:ext>
            </a:extLst>
          </p:cNvPr>
          <p:cNvCxnSpPr>
            <a:stCxn id="20" idx="1"/>
            <a:endCxn id="16" idx="2"/>
          </p:cNvCxnSpPr>
          <p:nvPr/>
        </p:nvCxnSpPr>
        <p:spPr>
          <a:xfrm rot="10800000">
            <a:off x="5860166" y="4465127"/>
            <a:ext cx="2012562" cy="14506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B65D64B-C884-2889-D35B-FEA5E995F21B}"/>
              </a:ext>
            </a:extLst>
          </p:cNvPr>
          <p:cNvCxnSpPr>
            <a:stCxn id="35" idx="0"/>
          </p:cNvCxnSpPr>
          <p:nvPr/>
        </p:nvCxnSpPr>
        <p:spPr>
          <a:xfrm flipV="1">
            <a:off x="2800661" y="3791157"/>
            <a:ext cx="0" cy="1783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509AF84F-05CF-6819-680F-2FA350E823AB}"/>
              </a:ext>
            </a:extLst>
          </p:cNvPr>
          <p:cNvCxnSpPr>
            <a:stCxn id="4" idx="2"/>
            <a:endCxn id="4" idx="1"/>
          </p:cNvCxnSpPr>
          <p:nvPr/>
        </p:nvCxnSpPr>
        <p:spPr>
          <a:xfrm rot="5400000" flipH="1">
            <a:off x="1331091" y="856329"/>
            <a:ext cx="736906" cy="1205145"/>
          </a:xfrm>
          <a:prstGeom prst="bentConnector4">
            <a:avLst>
              <a:gd name="adj1" fmla="val -31022"/>
              <a:gd name="adj2" fmla="val 11896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3988E695-B57F-167F-CEAB-C530E5B26B98}"/>
              </a:ext>
            </a:extLst>
          </p:cNvPr>
          <p:cNvCxnSpPr>
            <a:stCxn id="6" idx="2"/>
            <a:endCxn id="18" idx="0"/>
          </p:cNvCxnSpPr>
          <p:nvPr/>
        </p:nvCxnSpPr>
        <p:spPr>
          <a:xfrm rot="5400000">
            <a:off x="3502888" y="1115202"/>
            <a:ext cx="1299567" cy="27238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7D6C083-6CE5-F157-356A-33383C15EFC0}"/>
              </a:ext>
            </a:extLst>
          </p:cNvPr>
          <p:cNvCxnSpPr>
            <a:stCxn id="7" idx="1"/>
            <a:endCxn id="16" idx="0"/>
          </p:cNvCxnSpPr>
          <p:nvPr/>
        </p:nvCxnSpPr>
        <p:spPr>
          <a:xfrm rot="10800000" flipV="1">
            <a:off x="5860166" y="2508068"/>
            <a:ext cx="2012562" cy="129282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1FB9910-7AD6-B82A-42BD-BF834FB836AA}"/>
              </a:ext>
            </a:extLst>
          </p:cNvPr>
          <p:cNvCxnSpPr>
            <a:stCxn id="13" idx="1"/>
            <a:endCxn id="16" idx="3"/>
          </p:cNvCxnSpPr>
          <p:nvPr/>
        </p:nvCxnSpPr>
        <p:spPr>
          <a:xfrm flipH="1" flipV="1">
            <a:off x="7065311" y="4133009"/>
            <a:ext cx="807417" cy="32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6AD22807-EC4A-3FF0-F893-CD500D257CE4}"/>
              </a:ext>
            </a:extLst>
          </p:cNvPr>
          <p:cNvSpPr txBox="1"/>
          <p:nvPr/>
        </p:nvSpPr>
        <p:spPr>
          <a:xfrm>
            <a:off x="3410523" y="71342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55EC375-C35C-0D8C-2E0F-6477C0981189}"/>
              </a:ext>
            </a:extLst>
          </p:cNvPr>
          <p:cNvSpPr txBox="1"/>
          <p:nvPr/>
        </p:nvSpPr>
        <p:spPr>
          <a:xfrm>
            <a:off x="6610090" y="6936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ED53E1-0A14-7CAB-D6ED-0D952B31A1F8}"/>
              </a:ext>
            </a:extLst>
          </p:cNvPr>
          <p:cNvSpPr txBox="1"/>
          <p:nvPr/>
        </p:nvSpPr>
        <p:spPr>
          <a:xfrm>
            <a:off x="9132240" y="310631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B49413A-8970-F28D-60A8-FB34959820CC}"/>
              </a:ext>
            </a:extLst>
          </p:cNvPr>
          <p:cNvSpPr txBox="1"/>
          <p:nvPr/>
        </p:nvSpPr>
        <p:spPr>
          <a:xfrm>
            <a:off x="9235132" y="475985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C313767-40A4-88B2-65F7-C6EEC5F2EC5C}"/>
              </a:ext>
            </a:extLst>
          </p:cNvPr>
          <p:cNvSpPr txBox="1"/>
          <p:nvPr/>
        </p:nvSpPr>
        <p:spPr>
          <a:xfrm>
            <a:off x="9177086" y="648733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77C5B0-01B6-E480-F8B5-13D909E9CA46}"/>
              </a:ext>
            </a:extLst>
          </p:cNvPr>
          <p:cNvSpPr txBox="1"/>
          <p:nvPr/>
        </p:nvSpPr>
        <p:spPr>
          <a:xfrm>
            <a:off x="5217729" y="174334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8089AC2-AD1B-E065-D5B1-F341E46140BA}"/>
              </a:ext>
            </a:extLst>
          </p:cNvPr>
          <p:cNvSpPr txBox="1"/>
          <p:nvPr/>
        </p:nvSpPr>
        <p:spPr>
          <a:xfrm>
            <a:off x="7575852" y="2122089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F1328AE-9024-1758-3790-92E44A694093}"/>
              </a:ext>
            </a:extLst>
          </p:cNvPr>
          <p:cNvSpPr txBox="1"/>
          <p:nvPr/>
        </p:nvSpPr>
        <p:spPr>
          <a:xfrm>
            <a:off x="7627552" y="3777806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BFFC855-6520-F330-F151-D1901559161E}"/>
              </a:ext>
            </a:extLst>
          </p:cNvPr>
          <p:cNvSpPr txBox="1"/>
          <p:nvPr/>
        </p:nvSpPr>
        <p:spPr>
          <a:xfrm>
            <a:off x="7634072" y="549588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E8260FBD-9F51-361D-2A47-5B96C4B3F723}"/>
              </a:ext>
            </a:extLst>
          </p:cNvPr>
          <p:cNvCxnSpPr>
            <a:stCxn id="16" idx="1"/>
            <a:endCxn id="35" idx="3"/>
          </p:cNvCxnSpPr>
          <p:nvPr/>
        </p:nvCxnSpPr>
        <p:spPr>
          <a:xfrm rot="10800000" flipV="1">
            <a:off x="4005807" y="4133009"/>
            <a:ext cx="649215" cy="177380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7D9F5C38-3EE7-C97D-2957-9B2E9C324602}"/>
              </a:ext>
            </a:extLst>
          </p:cNvPr>
          <p:cNvSpPr/>
          <p:nvPr/>
        </p:nvSpPr>
        <p:spPr>
          <a:xfrm>
            <a:off x="131209" y="118741"/>
            <a:ext cx="904938" cy="664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713C7A-F317-1484-7C09-9E69DEC1F78E}"/>
              </a:ext>
            </a:extLst>
          </p:cNvPr>
          <p:cNvSpPr txBox="1"/>
          <p:nvPr/>
        </p:nvSpPr>
        <p:spPr>
          <a:xfrm>
            <a:off x="167503" y="320055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Start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21FF0A82-435F-4284-2DD1-BBD4206FF804}"/>
              </a:ext>
            </a:extLst>
          </p:cNvPr>
          <p:cNvCxnSpPr/>
          <p:nvPr/>
        </p:nvCxnSpPr>
        <p:spPr>
          <a:xfrm>
            <a:off x="1036147" y="276837"/>
            <a:ext cx="1265969" cy="767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8F2FE08-2C43-8D4A-0D18-7736E7FD49DB}"/>
              </a:ext>
            </a:extLst>
          </p:cNvPr>
          <p:cNvSpPr txBox="1"/>
          <p:nvPr/>
        </p:nvSpPr>
        <p:spPr>
          <a:xfrm>
            <a:off x="1889019" y="166828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499366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143</Words>
  <Application>Microsoft Office PowerPoint</Application>
  <PresentationFormat>Widescreen</PresentationFormat>
  <Paragraphs>49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UK Power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Waymont, Peter</dc:creator>
  <cp:lastModifiedBy>Andy Green</cp:lastModifiedBy>
  <cp:revision>2</cp:revision>
  <dcterms:created xsi:type="dcterms:W3CDTF">2023-02-25T15:32:59Z</dcterms:created>
  <dcterms:modified xsi:type="dcterms:W3CDTF">2023-03-13T14:40:55Z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fe2fa2-8093-4776-8a20-2d25f8c7acf2_Enabled">
    <vt:lpwstr>true</vt:lpwstr>
  </property>
  <property fmtid="{D5CDD505-2E9C-101B-9397-08002B2CF9AE}" pid="3" name="MSIP_Label_24fe2fa2-8093-4776-8a20-2d25f8c7acf2_SetDate">
    <vt:lpwstr>2023-02-25T15:49:42Z</vt:lpwstr>
  </property>
  <property fmtid="{D5CDD505-2E9C-101B-9397-08002B2CF9AE}" pid="4" name="MSIP_Label_24fe2fa2-8093-4776-8a20-2d25f8c7acf2_Method">
    <vt:lpwstr>Standard</vt:lpwstr>
  </property>
  <property fmtid="{D5CDD505-2E9C-101B-9397-08002B2CF9AE}" pid="5" name="MSIP_Label_24fe2fa2-8093-4776-8a20-2d25f8c7acf2_Name">
    <vt:lpwstr>Internal</vt:lpwstr>
  </property>
  <property fmtid="{D5CDD505-2E9C-101B-9397-08002B2CF9AE}" pid="6" name="MSIP_Label_24fe2fa2-8093-4776-8a20-2d25f8c7acf2_SiteId">
    <vt:lpwstr>887a239c-e092-45fe-92c8-d902c3681567</vt:lpwstr>
  </property>
  <property fmtid="{D5CDD505-2E9C-101B-9397-08002B2CF9AE}" pid="7" name="MSIP_Label_24fe2fa2-8093-4776-8a20-2d25f8c7acf2_ActionId">
    <vt:lpwstr>00295462-4d20-4d37-a06f-b9f2468465ce</vt:lpwstr>
  </property>
  <property fmtid="{D5CDD505-2E9C-101B-9397-08002B2CF9AE}" pid="8" name="MSIP_Label_24fe2fa2-8093-4776-8a20-2d25f8c7acf2_ContentBits">
    <vt:lpwstr>0</vt:lpwstr>
  </property>
</Properties>
</file>